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3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9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8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9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3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90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2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205E-9056-E0EC-10E8-B4CF78D4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DC146-1F0D-0D17-3018-5BE1B434E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A6C7-C864-4C76-B017-CE37B012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86FF-5ABF-48AA-A3CB-A7B57E53D585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E786-E7F9-F543-4FBF-0453944A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F29A-4582-5153-EFCC-92569E70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70AB-3634-4715-A475-4D1E0BC104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6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6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7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0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3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7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7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9A90D1-DE09-4EB2-994F-A0AB2C8ABBFD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0BDCDC-EA57-4E54-AA33-08670A70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9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45B16-39C7-0AB5-085D-31A3E40F2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zzle pieces">
            <a:extLst>
              <a:ext uri="{FF2B5EF4-FFF2-40B4-BE49-F238E27FC236}">
                <a16:creationId xmlns:a16="http://schemas.microsoft.com/office/drawing/2014/main" id="{D4EF6C14-9B28-E2F9-96B2-7EF82ED48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2" b="10439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65762A-562D-72E6-70BC-CA3D2C05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000" b="0" i="0" u="none" strike="noStrike" baseline="0">
                <a:solidFill>
                  <a:srgbClr val="FFFFFF"/>
                </a:solidFill>
              </a:rPr>
              <a:t>Introduction to Cross-Cultural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713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2A910-E4C9-1974-9ECA-D9241C4B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6652-FA04-DBA0-B91B-C6E8DFF3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Overview of the 8 scales: Communicating, Evaluating, Persuading, Leading, Deciding, Trusting, Disagreeing, Scheduling.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716A-891F-9279-9BDD-EBCF947B9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8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4F6F-651A-E05F-3F62-CA76E9B3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630D-A2FE-9124-410C-F8A02549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15" y="2383706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Example of how different cultures might perceive feedback or approach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163636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25E2-BF06-EBE2-8F41-B284B9A17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555C-804D-A96B-E87B-7A6FDB3F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0F4761"/>
                </a:solidFill>
                <a:latin typeface="Times New Roman" panose="02020603050405020304" pitchFamily="18" charset="0"/>
              </a:rPr>
              <a:t>Practical Applications for Effective Cross-Cultural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255B-B010-1696-4FB8-6D49765172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0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E9650-31DB-2679-936B-22EF791C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572C-2915-ACE3-A0D1-B4BAEE6E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Tips for adapting communication based on Hofstede's dimensions. For example, adjusting leadership style in high vs. low Power Distance cultures.</a:t>
            </a:r>
          </a:p>
        </p:txBody>
      </p:sp>
    </p:spTree>
    <p:extLst>
      <p:ext uri="{BB962C8B-B14F-4D97-AF65-F5344CB8AC3E}">
        <p14:creationId xmlns:p14="http://schemas.microsoft.com/office/powerpoint/2010/main" val="121478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57F93-2A5D-7B5B-EA6A-A356FF0F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5067-67CC-A779-4DF3-28B07BC7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Strategies from Meyer's Culture Map, such as adapting to high-context vs. low-context communication styles.</a:t>
            </a:r>
          </a:p>
        </p:txBody>
      </p:sp>
    </p:spTree>
    <p:extLst>
      <p:ext uri="{BB962C8B-B14F-4D97-AF65-F5344CB8AC3E}">
        <p14:creationId xmlns:p14="http://schemas.microsoft.com/office/powerpoint/2010/main" val="278965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E5B1-34EF-785B-F169-F4277C1F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4524-8E8B-9438-6DAB-C7B56BA4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latin typeface="Verdana Pro" panose="020B0604030504040204" pitchFamily="34" charset="0"/>
              </a:rPr>
              <a:t>Importance of cultural empathy and flexibility.</a:t>
            </a:r>
          </a:p>
        </p:txBody>
      </p:sp>
    </p:spTree>
    <p:extLst>
      <p:ext uri="{BB962C8B-B14F-4D97-AF65-F5344CB8AC3E}">
        <p14:creationId xmlns:p14="http://schemas.microsoft.com/office/powerpoint/2010/main" val="176994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190EE-B192-09AD-6285-74763C67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A762-E621-86CB-1B65-0498A6AF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0F4761"/>
                </a:solidFill>
                <a:latin typeface="Times New Roman" panose="02020603050405020304" pitchFamily="18" charset="0"/>
              </a:rPr>
              <a:t>Embracing Cultural Diversity for Global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7DDCA-DA10-0834-0144-06EAFD6E7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55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274F-5FE1-5C45-E3A1-6C6AF8E2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AC43-D06C-A8F5-0F8D-B50A56BC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702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Summary of key takeaways from Hofstede's Model and Meyer's Culture Map.</a:t>
            </a:r>
          </a:p>
        </p:txBody>
      </p:sp>
    </p:spTree>
    <p:extLst>
      <p:ext uri="{BB962C8B-B14F-4D97-AF65-F5344CB8AC3E}">
        <p14:creationId xmlns:p14="http://schemas.microsoft.com/office/powerpoint/2010/main" val="397904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F8FA-9CC3-29E8-0BE7-1A15805D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7C08-2A69-586C-67AC-CB60A047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b="0" i="0" u="none" strike="noStrike" kern="100" baseline="0">
                <a:solidFill>
                  <a:srgbClr val="0F4761"/>
                </a:solidFill>
                <a:latin typeface="Times New Roman" panose="02020603050405020304" pitchFamily="18" charset="0"/>
              </a:rPr>
              <a:t>Understanding Cross-Cultural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618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A3248-DDD7-A264-2B16-98F0BC64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6977-C346-5657-732E-4D87238E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b="0" i="0" u="none" strike="noStrike" kern="100" baseline="0">
                <a:latin typeface="Verdana Pro" panose="020B0604030504040204" pitchFamily="34" charset="0"/>
              </a:rPr>
              <a:t>Definition of Cross-cultural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8642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FB22C-5DA0-7EC8-C76D-3B1B79A9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676F-3EEE-6CB0-4DBD-0DBB7E90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Importance in today's globalized world for businesses, education, and international relations.</a:t>
            </a:r>
          </a:p>
        </p:txBody>
      </p:sp>
    </p:spTree>
    <p:extLst>
      <p:ext uri="{BB962C8B-B14F-4D97-AF65-F5344CB8AC3E}">
        <p14:creationId xmlns:p14="http://schemas.microsoft.com/office/powerpoint/2010/main" val="290529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5123-1E4F-D500-2223-02EF44A8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4806-4D22-B201-0A4F-1D498D8B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latin typeface="Verdana Pro" panose="020B0604030504040204" pitchFamily="34" charset="0"/>
              </a:rPr>
              <a:t>Brief introduction to Hofstede's 6-D Model and Meyer's Culture Map as tools to navigate cultural differences.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453EB-938B-E1E8-ED71-0AFCC10A5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7D34-A063-F479-C43D-5B55A570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5BEE-0BE6-EF25-9AB2-61BC4D6D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0F4761"/>
                </a:solidFill>
                <a:latin typeface="Times New Roman" panose="02020603050405020304" pitchFamily="18" charset="0"/>
              </a:rPr>
              <a:t>Navigating Cultural Differences with Hofstede's 6-D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33AB4-CAD7-F895-06AF-DB64B15F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3E423-1446-CDC3-9568-26517D47B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D36E-5D67-26AD-6895-6037DD3F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3812"/>
            <a:ext cx="10515600" cy="1325563"/>
          </a:xfrm>
        </p:spPr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 dirty="0">
                <a:latin typeface="Verdana Pro" panose="020B0604030504040204" pitchFamily="34" charset="0"/>
              </a:rPr>
              <a:t>Brief description of the 6 dimensions: Power Distance, Individualism vs. Collectivism, Masculinity vs. Femininity, Uncertainty Avoidance, Long Term vs. Short Term Orientation, Indulgence vs. Restraint.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2F037-0A41-2215-D0D2-2D4BB5B95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88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60A78-5C26-A867-9B84-E460FC8D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6A7A-D18D-8ED3-F30F-55C97DB2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latin typeface="Verdana Pro" panose="020B0604030504040204" pitchFamily="34" charset="0"/>
              </a:rPr>
              <a:t>How these dimensions affect communication styles, expectations, and workplace dynamics.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2074-CC08-E8D0-D120-F65C6B554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7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CD1E3-68EB-F341-6A2D-EC936B6E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1FF2-E49C-CC97-2191-4F35D410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0F4761"/>
                </a:solidFill>
                <a:latin typeface="Times New Roman" panose="02020603050405020304" pitchFamily="18" charset="0"/>
              </a:rPr>
              <a:t>Exploring Cultural Nuances with Meyer's Culture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8E0F-199F-17B9-4006-5FF56FDCD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9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212</Words>
  <Application>Microsoft Office PowerPoint</Application>
  <PresentationFormat>Widescreen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Times New Roman</vt:lpstr>
      <vt:lpstr>Verdana Pro</vt:lpstr>
      <vt:lpstr>Organic</vt:lpstr>
      <vt:lpstr>Introduction to Cross-Cultural Communication</vt:lpstr>
      <vt:lpstr>Understanding Cross-Cultural Communication</vt:lpstr>
      <vt:lpstr>Definition of Cross-cultural Communication.</vt:lpstr>
      <vt:lpstr>Importance in today's globalized world for businesses, education, and international relations.</vt:lpstr>
      <vt:lpstr>Brief introduction to Hofstede's 6-D Model and Meyer's Culture Map as tools to navigate cultural differences.</vt:lpstr>
      <vt:lpstr>Navigating Cultural Differences with Hofstede's 6-D Model</vt:lpstr>
      <vt:lpstr>Brief description of the 6 dimensions: Power Distance, Individualism vs. Collectivism, Masculinity vs. Femininity, Uncertainty Avoidance, Long Term vs. Short Term Orientation, Indulgence vs. Restraint.</vt:lpstr>
      <vt:lpstr>How these dimensions affect communication styles, expectations, and workplace dynamics.</vt:lpstr>
      <vt:lpstr>Exploring Cultural Nuances with Meyer's Culture Map</vt:lpstr>
      <vt:lpstr>Overview of the 8 scales: Communicating, Evaluating, Persuading, Leading, Deciding, Trusting, Disagreeing, Scheduling.</vt:lpstr>
      <vt:lpstr>Example of how different cultures might perceive feedback or approach decision-making.</vt:lpstr>
      <vt:lpstr>Practical Applications for Effective Cross-Cultural Communication</vt:lpstr>
      <vt:lpstr>Tips for adapting communication based on Hofstede's dimensions. For example, adjusting leadership style in high vs. low Power Distance cultures.</vt:lpstr>
      <vt:lpstr>Strategies from Meyer's Culture Map, such as adapting to high-context vs. low-context communication styles.</vt:lpstr>
      <vt:lpstr>Importance of cultural empathy and flexibility.</vt:lpstr>
      <vt:lpstr>Embracing Cultural Diversity for Global Success</vt:lpstr>
      <vt:lpstr>Summary of key takeaways from Hofstede's Model and Meyer's Culture Map.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Cross-Cultural Communication</dc:title>
  <dc:creator>Mary Cooch</dc:creator>
  <cp:lastModifiedBy>Mary Cooch</cp:lastModifiedBy>
  <cp:revision>1</cp:revision>
  <dcterms:created xsi:type="dcterms:W3CDTF">2024-03-03T13:13:31Z</dcterms:created>
  <dcterms:modified xsi:type="dcterms:W3CDTF">2024-03-03T13:35:58Z</dcterms:modified>
</cp:coreProperties>
</file>